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6030-5F70-3FE7-0370-66881B4ED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0C48B9-23FB-231D-6702-3E8B68221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5842E-9DAE-817A-4C84-1C8EE8B7D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A67B1-9A48-6B3F-FFA4-A8EB8AC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0C208-9674-6FD6-AF91-3223AF430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39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5B318-448C-2EA8-A1E6-0A769123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91E9B-652B-4839-DFAB-0CE5755A3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CBD05-84D1-168E-D6DC-845A57F5C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D9AB2-7590-DCF2-5766-B0F660386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6FC8B-FB58-381C-00D8-3CA5A4712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97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56019-5FB6-B50F-D64E-79C2F7C7EA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B4937E-C931-8607-1A8F-9873B34E3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E1A27-B764-A9EC-B6A1-3E311BFC2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7803A-3872-424F-D9C5-22B49AF8E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AFF36-38CB-04AB-EDE0-5A3A8A64C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9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96EE3-C4C8-D6ED-658D-59BF4610F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D2418-F6CB-E7ED-8C8C-2C880C324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905D8-C9A0-6B58-F2C4-916F05E7A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546C8-A314-8AA8-9A5F-59CD99320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36AAD-E4F3-325F-3858-5064F6C9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26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FADAD-A0B1-8AD1-DAC4-28A7499F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10526-1CF9-A369-64D6-BCFA992B0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B00B-4B9F-4796-26FB-46430251E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C3801-56C0-9D4A-9AA9-F228854B6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0EBD7-6D0D-7B94-FA7F-E4D55545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88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C2AB-955F-05C4-CA56-1631B9062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F2BFF-CCA1-2A8F-6D4B-CEE2D9AD1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497F1-4BCE-1CCB-6DEE-AE8F5A9EA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0446F-0F4D-B16F-427D-C3AB2A12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BEFBA-0C43-9F5F-FF40-4A9D5369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5D628-8F3F-0146-4354-A72FA548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54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9246C-2203-A82A-1CAB-3491D87C0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BB21D-7A3F-C7A3-1F83-93006D174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2FCBA-2D27-6068-A42C-7BD801EC9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ECB099-59AB-9AE3-0924-B3942BD69A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C5E932-5597-E929-4F6B-09315E2A6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AC46C4-6599-2C25-4895-6EAD522E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2A9D4C-FB2B-CCCD-8E44-594C9C05F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571EE4-190F-971A-06D0-D96CAA58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59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B495A-600B-6628-D8B7-760E1E88A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9E1793-0A5D-7E30-B392-B3304AEBD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0F414E-1941-39B7-CCAD-0BE08A54E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46D12-C77D-139B-B404-2BAE039D0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63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58E34A-7D36-38C2-8CB3-380945116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781DE-3073-9D3F-8B74-66E777E65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DF12A-C752-0E86-E529-516706A9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74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D76A-7BBE-CEBA-D8D2-D9D0CBB5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1AD54-A395-061A-B9FF-DB1AACD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65864-0552-90EF-CC28-8812B6063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BCF12-4364-F6F1-FD75-B7272BF8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085F29-55BE-1A45-5137-B9F9B9B77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8BB99-4BEE-8B4B-4610-911D6FACD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56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ECF1-F3B2-E72A-0A91-172D26DB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918306-3956-0E41-5F94-B48BC4B21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C9132-9348-25FC-47F3-C1533D305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E4DE5-BF90-05F0-7A22-CB035B12C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C17AC-291C-5881-2768-67235B206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354D3-7AE8-81CD-2169-D39CE3B68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4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362D63-00A5-DA1E-CB55-C0F45E73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117BD-EE71-8E3B-CCE9-362C4C738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B914C-4D85-1EFB-9FF2-FCCD6975A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5D83A6-0D20-4BBE-ADC9-C0EE7B20F7F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4D0D7-77F3-EBF4-A68C-B53FD1297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B1EB2-6105-6C14-75C1-96977AD9D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1FF0EE-DE2F-489D-9D45-FF57B86D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0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BC86-EE57-6A61-FD36-CB2BFBFCE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kern="1200">
                <a:gradFill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</a:gradFill>
                <a:effectLst/>
                <a:latin typeface="Aptos" panose="020B0004020202020204" pitchFamily="34" charset="0"/>
              </a:rPr>
              <a:t>From Premium to Practical</a:t>
            </a:r>
            <a:br>
              <a:rPr lang="en-US" sz="6000">
                <a:effectLst/>
              </a:rPr>
            </a:br>
            <a:r>
              <a:rPr lang="en-US" sz="6000" b="1">
                <a:gradFill flip="none" rotWithShape="1"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</a:rPr>
              <a:t>Apple Slashes iPhone Prices in   China</a:t>
            </a:r>
            <a:br>
              <a:rPr lang="en-US" sz="6000" b="1">
                <a:gradFill flip="none" rotWithShape="1"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</a:rPr>
            </a:br>
            <a:br>
              <a:rPr lang="en-US" sz="6000" b="1">
                <a:gradFill flip="none" rotWithShape="1"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</a:rPr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870B5-EB94-1A4E-B917-794F706C3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0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 tooltip="Click for more PPT templates!"/>
            <a:extLst>
              <a:ext uri="{FF2B5EF4-FFF2-40B4-BE49-F238E27FC236}">
                <a16:creationId xmlns:a16="http://schemas.microsoft.com/office/drawing/2014/main" id="{A0A8E141-278A-B94D-9F64-42EC18251494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283E2839-3FB0-0EB8-AB5D-2A479C31C04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239207" y="1080868"/>
              <a:ext cx="5965662" cy="1342908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965662" cy="13429086"/>
                    </a:xfrm>
                    <a:prstGeom prst="rect">
                      <a:avLst/>
                    </a:prstGeom>
                  </am3d:spPr>
                  <am3d:camera>
                    <am3d:pos x="0" y="0" z="538542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463" d="1000000"/>
                    <am3d:preTrans dx="-55363" dy="-8526706" dz="-5325631"/>
                    <am3d:scale>
                      <am3d:sx n="1000000" d="1000000"/>
                      <am3d:sy n="1000000" d="1000000"/>
                      <am3d:sz n="1000000" d="1000000"/>
                    </am3d:scale>
                    <am3d:rot ax="-14043" ay="-302134" az="124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4091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283E2839-3FB0-0EB8-AB5D-2A479C31C0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39207" y="1080868"/>
                <a:ext cx="5965662" cy="13429086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E549F8A5-2C2A-38B6-C723-612417FBD5F1}"/>
              </a:ext>
            </a:extLst>
          </p:cNvPr>
          <p:cNvSpPr txBox="1"/>
          <p:nvPr/>
        </p:nvSpPr>
        <p:spPr>
          <a:xfrm>
            <a:off x="3729651" y="-4357400"/>
            <a:ext cx="4732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600" dirty="0">
                <a:latin typeface="Poppins Medium" pitchFamily="2" charset="77"/>
                <a:cs typeface="Poppins Medium" pitchFamily="2" charset="77"/>
              </a:rPr>
              <a:t>Dynamic Island. </a:t>
            </a:r>
            <a:br>
              <a:rPr lang="en-GB" sz="3600" dirty="0">
                <a:latin typeface="Poppins Medium" pitchFamily="2" charset="77"/>
                <a:cs typeface="Poppins Medium" pitchFamily="2" charset="77"/>
              </a:rPr>
            </a:br>
            <a:r>
              <a:rPr lang="en-GB" sz="3600" dirty="0">
                <a:latin typeface="Poppins Medium" pitchFamily="2" charset="77"/>
                <a:cs typeface="Poppins Medium" pitchFamily="2" charset="77"/>
              </a:rPr>
              <a:t>For when things just pop up.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4B57B-085E-AF11-6CB7-326E58AA1D09}"/>
              </a:ext>
            </a:extLst>
          </p:cNvPr>
          <p:cNvSpPr txBox="1"/>
          <p:nvPr/>
        </p:nvSpPr>
        <p:spPr>
          <a:xfrm>
            <a:off x="1196465" y="996384"/>
            <a:ext cx="548111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latin typeface="Poppins Medium" pitchFamily="2" charset="77"/>
                <a:cs typeface="Poppins Medium" pitchFamily="2" charset="77"/>
              </a:rPr>
              <a:t>All-new 48MP Main camera.</a:t>
            </a:r>
          </a:p>
          <a:p>
            <a:r>
              <a:rPr lang="en-GB" sz="2800" dirty="0">
                <a:latin typeface="Poppins Medium" pitchFamily="2" charset="77"/>
                <a:cs typeface="Poppins Medium" pitchFamily="2" charset="77"/>
              </a:rPr>
              <a:t>For </a:t>
            </a:r>
            <a:r>
              <a:rPr lang="en-GB" sz="2800" dirty="0" err="1">
                <a:latin typeface="Poppins Medium" pitchFamily="2" charset="77"/>
                <a:cs typeface="Poppins Medium" pitchFamily="2" charset="77"/>
              </a:rPr>
              <a:t>breathtaking</a:t>
            </a:r>
            <a:r>
              <a:rPr lang="en-GB" sz="2800" dirty="0">
                <a:latin typeface="Poppins Medium" pitchFamily="2" charset="77"/>
                <a:cs typeface="Poppins Medium" pitchFamily="2" charset="77"/>
              </a:rPr>
              <a:t>, smile-making picture taking.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E3E90-2A6F-D166-4B91-0989C6875937}"/>
              </a:ext>
            </a:extLst>
          </p:cNvPr>
          <p:cNvSpPr txBox="1"/>
          <p:nvPr/>
        </p:nvSpPr>
        <p:spPr>
          <a:xfrm>
            <a:off x="1196465" y="3518667"/>
            <a:ext cx="3428289" cy="2342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dirty="0">
                <a:latin typeface="Poppins Light" pitchFamily="2" charset="77"/>
                <a:cs typeface="Poppins Light" pitchFamily="2" charset="77"/>
              </a:rPr>
              <a:t>Lorem ipsum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dolor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sit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amet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consectetur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adipiscing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elit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Aliquam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eget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est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tincidunt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egestas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erat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quis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ultricies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orci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Morbi semper,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massa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et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vulputate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feugiat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urna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dui cursus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tortor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pulvinar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sodales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magna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neque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pulvinar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arcu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</a:t>
            </a: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617E25-F7C1-C25B-2EFB-3854933A1B33}"/>
              </a:ext>
            </a:extLst>
          </p:cNvPr>
          <p:cNvSpPr txBox="1"/>
          <p:nvPr/>
        </p:nvSpPr>
        <p:spPr>
          <a:xfrm>
            <a:off x="2447200" y="-1827381"/>
            <a:ext cx="3648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Now the Main camera shoots in super-high resolution. So it’s easier than ever to </a:t>
            </a:r>
            <a:r>
              <a:rPr lang="en-GB" sz="1200" dirty="0">
                <a:latin typeface="Poppins Medium" pitchFamily="2" charset="77"/>
                <a:cs typeface="Poppins Medium" pitchFamily="2" charset="77"/>
              </a:rPr>
              <a:t>take standout photos with amazing detail </a:t>
            </a:r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— from snapshots to stunning landscapes.</a:t>
            </a:r>
          </a:p>
        </p:txBody>
      </p:sp>
    </p:spTree>
    <p:extLst>
      <p:ext uri="{BB962C8B-B14F-4D97-AF65-F5344CB8AC3E}">
        <p14:creationId xmlns:p14="http://schemas.microsoft.com/office/powerpoint/2010/main" val="1613802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Poppins Light</vt:lpstr>
      <vt:lpstr>Poppins Medium</vt:lpstr>
      <vt:lpstr>Office Theme</vt:lpstr>
      <vt:lpstr>From Premium to Practical Apple Slashes iPhone Prices in   China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Premium to Practical Apple Slashes iPhone Prices in   China  </dc:title>
  <dc:creator>Sunuwar, Swarnim</dc:creator>
  <cp:lastModifiedBy>Sunuwar, Swarnim</cp:lastModifiedBy>
  <cp:revision>1</cp:revision>
  <dcterms:created xsi:type="dcterms:W3CDTF">2024-06-20T03:09:19Z</dcterms:created>
  <dcterms:modified xsi:type="dcterms:W3CDTF">2024-06-20T03:09:58Z</dcterms:modified>
</cp:coreProperties>
</file>

<file path=docProps/thumbnail.jpeg>
</file>